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-project.org/" TargetMode="External"/><Relationship Id="rId2" Type="http://schemas.openxmlformats.org/officeDocument/2006/relationships/hyperlink" Target="http://journal.r-project.org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VQEG Journal Proposition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Naeem</a:t>
            </a:r>
            <a:r>
              <a:rPr lang="en-GB" dirty="0" smtClean="0"/>
              <a:t> </a:t>
            </a:r>
            <a:r>
              <a:rPr lang="en-GB" dirty="0" err="1" smtClean="0"/>
              <a:t>Ramzan</a:t>
            </a:r>
            <a:endParaRPr lang="en-GB" dirty="0" smtClean="0"/>
          </a:p>
          <a:p>
            <a:r>
              <a:rPr lang="en-GB" dirty="0" smtClean="0"/>
              <a:t>University of West of Scotland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11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It is good to have open access journal of VQEG like R journal (</a:t>
            </a:r>
            <a:r>
              <a:rPr lang="en-GB" u="sng" dirty="0">
                <a:hlinkClick r:id="rId2"/>
              </a:rPr>
              <a:t>http://journal.r-project.org/index.html</a:t>
            </a:r>
            <a:r>
              <a:rPr lang="en-GB" dirty="0"/>
              <a:t> ).</a:t>
            </a:r>
          </a:p>
          <a:p>
            <a:r>
              <a:rPr lang="en-GB" dirty="0"/>
              <a:t>R journal is the open access journal of R project (Open Software for Statistical Computing) (</a:t>
            </a:r>
            <a:r>
              <a:rPr lang="en-GB" u="sng" dirty="0">
                <a:hlinkClick r:id="rId3"/>
              </a:rPr>
              <a:t>http://www.r-project.org/</a:t>
            </a:r>
            <a:r>
              <a:rPr lang="en-GB" dirty="0"/>
              <a:t> )</a:t>
            </a:r>
          </a:p>
          <a:p>
            <a:r>
              <a:rPr lang="en-GB" dirty="0"/>
              <a:t>Requirement to setup the website for VQEG Journal</a:t>
            </a:r>
          </a:p>
          <a:p>
            <a:pPr lvl="1"/>
            <a:r>
              <a:rPr lang="en-GB" dirty="0"/>
              <a:t>Dedicated website </a:t>
            </a:r>
          </a:p>
          <a:p>
            <a:pPr lvl="1"/>
            <a:r>
              <a:rPr lang="en-GB" dirty="0"/>
              <a:t>Input form to submit paper for review process.</a:t>
            </a:r>
          </a:p>
          <a:p>
            <a:pPr lvl="1"/>
            <a:r>
              <a:rPr lang="en-GB" dirty="0"/>
              <a:t>Review process can be handled manually for first two years and reviews for each submission will be stored in private area of website.</a:t>
            </a:r>
          </a:p>
          <a:p>
            <a:pPr lvl="1"/>
            <a:r>
              <a:rPr lang="en-GB" dirty="0"/>
              <a:t>Open access of accepted papers</a:t>
            </a:r>
          </a:p>
          <a:p>
            <a:pPr lvl="1"/>
            <a:r>
              <a:rPr lang="en-GB" dirty="0"/>
              <a:t>Later stages archives of the published papers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VQEG Journal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91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108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VQEG Journal Proposition</vt:lpstr>
      <vt:lpstr>VQEG Journal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VQEG Journal Proposition</dc:title>
  <dc:creator>Naeem Ramzan</dc:creator>
  <cp:lastModifiedBy>Naeem Ramzan</cp:lastModifiedBy>
  <cp:revision>2</cp:revision>
  <dcterms:created xsi:type="dcterms:W3CDTF">2006-08-16T00:00:00Z</dcterms:created>
  <dcterms:modified xsi:type="dcterms:W3CDTF">2015-02-25T18:03:18Z</dcterms:modified>
</cp:coreProperties>
</file>